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0F4E0-1695-4C90-9D7D-110C6D1A286A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BFA3-9731-4927-98F2-71977DE4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8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6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7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4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31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807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347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518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067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26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518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06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838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80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53E1-584C-4881-BA16-C834B897933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38695"/>
            <a:ext cx="12191999" cy="2017421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/>
              <a:t>Teaching Sustainability with Flash Fiction</a:t>
            </a:r>
            <a:endParaRPr lang="en-US" sz="7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National Sustainability Teachers’ Academy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564606"/>
            <a:ext cx="455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Climate Change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National Sustainability Teachers’ Academy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Flash Fiction?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0680" cy="4351338"/>
          </a:xfrm>
        </p:spPr>
        <p:txBody>
          <a:bodyPr/>
          <a:lstStyle/>
          <a:p>
            <a:r>
              <a:rPr lang="en-US" dirty="0" smtClean="0"/>
              <a:t>Short stories (500 words or less)</a:t>
            </a:r>
          </a:p>
          <a:p>
            <a:r>
              <a:rPr lang="en-US" dirty="0" smtClean="0"/>
              <a:t>Focus on imagery and emotion</a:t>
            </a:r>
          </a:p>
          <a:p>
            <a:endParaRPr lang="en-US" dirty="0"/>
          </a:p>
          <a:p>
            <a:r>
              <a:rPr lang="en-US" dirty="0" smtClean="0"/>
              <a:t>Think about:</a:t>
            </a:r>
          </a:p>
          <a:p>
            <a:pPr lvl="1"/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Characters</a:t>
            </a:r>
          </a:p>
          <a:p>
            <a:pPr lvl="1"/>
            <a:r>
              <a:rPr lang="en-US" dirty="0" smtClean="0"/>
              <a:t>Plot</a:t>
            </a:r>
          </a:p>
          <a:p>
            <a:pPr lvl="1"/>
            <a:r>
              <a:rPr lang="en-US" dirty="0" smtClean="0"/>
              <a:t>Backstory</a:t>
            </a:r>
          </a:p>
          <a:p>
            <a:pPr lvl="1"/>
            <a:r>
              <a:rPr lang="en-US" dirty="0" smtClean="0"/>
              <a:t>Details</a:t>
            </a:r>
          </a:p>
          <a:p>
            <a:endParaRPr lang="en-US" dirty="0"/>
          </a:p>
        </p:txBody>
      </p:sp>
      <p:pic>
        <p:nvPicPr>
          <p:cNvPr id="6146" name="Picture 2" descr="lluita escrita by fof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22" y="401001"/>
            <a:ext cx="4938268" cy="49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3.epa.gov/climatechange/images/indicator_downloads/sea-level-download1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04" y="365125"/>
            <a:ext cx="638175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8899" y="1297632"/>
            <a:ext cx="4256315" cy="1325563"/>
          </a:xfrm>
        </p:spPr>
        <p:txBody>
          <a:bodyPr/>
          <a:lstStyle/>
          <a:p>
            <a:r>
              <a:rPr lang="en-US" b="1" dirty="0" smtClean="0"/>
              <a:t>Sea Level Change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8900" y="2749079"/>
            <a:ext cx="4256314" cy="18500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figure shows </a:t>
            </a:r>
            <a:r>
              <a:rPr lang="en-US" dirty="0" smtClean="0"/>
              <a:t>how global average sea levels have </a:t>
            </a:r>
            <a:r>
              <a:rPr lang="en-US" dirty="0"/>
              <a:t>changed since </a:t>
            </a:r>
            <a:r>
              <a:rPr lang="en-US" dirty="0" smtClean="0"/>
              <a:t>1880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7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99" y="1297632"/>
            <a:ext cx="4256315" cy="1325563"/>
          </a:xfrm>
        </p:spPr>
        <p:txBody>
          <a:bodyPr/>
          <a:lstStyle/>
          <a:p>
            <a:r>
              <a:rPr lang="en-US" b="1" dirty="0" smtClean="0"/>
              <a:t>Temperatures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00" y="2749079"/>
            <a:ext cx="4256314" cy="18500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figure shows how annual average temperatures worldwide have changed since </a:t>
            </a:r>
            <a:r>
              <a:rPr lang="en-US" dirty="0" smtClean="0"/>
              <a:t>1901</a:t>
            </a:r>
            <a:endParaRPr lang="en-US" dirty="0"/>
          </a:p>
        </p:txBody>
      </p:sp>
      <p:pic>
        <p:nvPicPr>
          <p:cNvPr id="2052" name="Picture 4" descr="https://www3.epa.gov/climatechange/images/indicator_downloads/temperature-download2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95" y="365125"/>
            <a:ext cx="63817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1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f/f6/Projected_change_in_annual_average_precipitation_for_the_21st_century%2C_based_on_the_SRES_A1B_emissions_scenario%2C_and_simulated_by_the_GFDL_CM2.1_mod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73" y="828729"/>
            <a:ext cx="7877927" cy="44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8899" y="1674891"/>
            <a:ext cx="4256315" cy="9483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Precipitation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8900" y="2749079"/>
            <a:ext cx="4256314" cy="1850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This graph shows how annual precipitation (in inches of water) are expected to change in the next 80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2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vocativ.com/photos/2015/04/ContinentExtinction.r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0567" r="2561" b="5584"/>
          <a:stretch/>
        </p:blipFill>
        <p:spPr bwMode="auto">
          <a:xfrm>
            <a:off x="6593305" y="156410"/>
            <a:ext cx="4824663" cy="58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8899" y="1837853"/>
            <a:ext cx="4256315" cy="7853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Extinctions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8900" y="2749079"/>
            <a:ext cx="4256314" cy="1850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This figure shows regional  percentages of animal species at risk of extinction due to 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2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is map summarizes the number of times each state has been affected by weather and climate events over the past 30 years that have resulted in more than a billion dollars in damages. The Southeast has been affected by more billion-dollar disasters than any other region, with Texas having the most events (45-54). Oklahoma, Louisiana, Alabama, Mississippi, Georgia, Kentucky, Tennessee, and North Carolina have experienced 36-44 event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2367" b="3000"/>
          <a:stretch/>
        </p:blipFill>
        <p:spPr bwMode="auto">
          <a:xfrm>
            <a:off x="5546558" y="108285"/>
            <a:ext cx="6497053" cy="583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899" y="1297632"/>
            <a:ext cx="4256315" cy="1325563"/>
          </a:xfrm>
        </p:spPr>
        <p:txBody>
          <a:bodyPr/>
          <a:lstStyle/>
          <a:p>
            <a:r>
              <a:rPr lang="en-US" b="1" dirty="0" smtClean="0"/>
              <a:t>Extreme Weather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900" y="2749079"/>
            <a:ext cx="4256314" cy="1850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figure shows </a:t>
            </a:r>
            <a:r>
              <a:rPr lang="en-US" dirty="0" smtClean="0"/>
              <a:t>the number of disasters related to weather or climate that cost $1 billion or more from 1980-2012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135</Words>
  <Application>Microsoft Office PowerPoint</Application>
  <PresentationFormat>Widescreen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Teaching Sustainability with Flash Fiction</vt:lpstr>
      <vt:lpstr>What is Flash Fiction?</vt:lpstr>
      <vt:lpstr>Sea Level Change</vt:lpstr>
      <vt:lpstr>Temperatures</vt:lpstr>
      <vt:lpstr>PowerPoint Presentation</vt:lpstr>
      <vt:lpstr>PowerPoint Presentation</vt:lpstr>
      <vt:lpstr>Extreme Weather</vt:lpstr>
    </vt:vector>
  </TitlesOfParts>
  <Company>ASU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Sustainability, and Why Should You Care?</dc:title>
  <dc:creator>Robert McGehee</dc:creator>
  <cp:lastModifiedBy>Robert McGehee</cp:lastModifiedBy>
  <cp:revision>24</cp:revision>
  <dcterms:created xsi:type="dcterms:W3CDTF">2015-05-08T19:59:58Z</dcterms:created>
  <dcterms:modified xsi:type="dcterms:W3CDTF">2016-06-09T16:38:30Z</dcterms:modified>
</cp:coreProperties>
</file>