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0F4E0-1695-4C90-9D7D-110C6D1A286A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42BFA3-9731-4927-98F2-71977DE422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684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BFA3-9731-4927-98F2-71977DE422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160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BFA3-9731-4927-98F2-71977DE4228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74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9146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46318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28079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03479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5187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0679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11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3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4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0264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9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5180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8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82061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28385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53E1-584C-4881-BA16-C834B897933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5992813"/>
            <a:ext cx="12191999" cy="865187"/>
            <a:chOff x="0" y="5992813"/>
            <a:chExt cx="12191999" cy="865187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0" y="5992813"/>
              <a:ext cx="12191999" cy="8651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418302" y="6184344"/>
              <a:ext cx="7355393" cy="482123"/>
              <a:chOff x="2698970" y="6184344"/>
              <a:chExt cx="7355393" cy="482123"/>
            </a:xfrm>
          </p:grpSpPr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8970" y="6184344"/>
                <a:ext cx="2284694" cy="48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Text Box 5"/>
              <p:cNvSpPr txBox="1">
                <a:spLocks noChangeArrowheads="1"/>
              </p:cNvSpPr>
              <p:nvPr/>
            </p:nvSpPr>
            <p:spPr bwMode="auto">
              <a:xfrm>
                <a:off x="5310905" y="6244446"/>
                <a:ext cx="4743458" cy="361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National Sustainability Teachers’ Academy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5801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753E1-584C-4881-BA16-C834B897933B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ACBF4-888E-42E0-8078-C2A8CD51E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39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38695"/>
            <a:ext cx="12191999" cy="2017421"/>
          </a:xfrm>
        </p:spPr>
        <p:txBody>
          <a:bodyPr>
            <a:noAutofit/>
          </a:bodyPr>
          <a:lstStyle/>
          <a:p>
            <a:pPr algn="l"/>
            <a:r>
              <a:rPr lang="en-US" sz="7200" b="1" dirty="0" smtClean="0"/>
              <a:t>Teaching Sustainability with Flash Fiction</a:t>
            </a:r>
            <a:endParaRPr lang="en-US" sz="72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2418302" y="6184344"/>
            <a:ext cx="7355393" cy="482123"/>
            <a:chOff x="2698970" y="6184344"/>
            <a:chExt cx="7355393" cy="48212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970" y="6184344"/>
              <a:ext cx="2284694" cy="482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310905" y="6244446"/>
              <a:ext cx="4743458" cy="361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National Sustainability Teachers’ Academy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0" y="1564606"/>
            <a:ext cx="455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Climate Change</a:t>
            </a:r>
            <a:endParaRPr lang="en-US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01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418302" y="6184344"/>
            <a:ext cx="7355393" cy="482123"/>
            <a:chOff x="2698970" y="6184344"/>
            <a:chExt cx="7355393" cy="48212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970" y="6184344"/>
              <a:ext cx="2284694" cy="482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310905" y="6244446"/>
              <a:ext cx="4743458" cy="361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National Sustainability Teachers’ Academy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What is Flash Fiction?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440680" cy="4351338"/>
          </a:xfrm>
        </p:spPr>
        <p:txBody>
          <a:bodyPr/>
          <a:lstStyle/>
          <a:p>
            <a:r>
              <a:rPr lang="en-US" dirty="0" smtClean="0"/>
              <a:t>Short stories (500 words or less)</a:t>
            </a:r>
          </a:p>
          <a:p>
            <a:r>
              <a:rPr lang="en-US" dirty="0" smtClean="0"/>
              <a:t>Focus on imagery and emotion</a:t>
            </a:r>
          </a:p>
          <a:p>
            <a:endParaRPr lang="en-US" dirty="0"/>
          </a:p>
          <a:p>
            <a:r>
              <a:rPr lang="en-US" dirty="0" smtClean="0"/>
              <a:t>Think about:</a:t>
            </a:r>
          </a:p>
          <a:p>
            <a:pPr lvl="1"/>
            <a:r>
              <a:rPr lang="en-US" dirty="0" smtClean="0"/>
              <a:t>Setting</a:t>
            </a:r>
          </a:p>
          <a:p>
            <a:pPr lvl="1"/>
            <a:r>
              <a:rPr lang="en-US" dirty="0" smtClean="0"/>
              <a:t>Characters</a:t>
            </a:r>
          </a:p>
          <a:p>
            <a:pPr lvl="1"/>
            <a:r>
              <a:rPr lang="en-US" dirty="0" smtClean="0"/>
              <a:t>Plot</a:t>
            </a:r>
          </a:p>
          <a:p>
            <a:pPr lvl="1"/>
            <a:r>
              <a:rPr lang="en-US" dirty="0" smtClean="0"/>
              <a:t>Backstory</a:t>
            </a:r>
          </a:p>
          <a:p>
            <a:pPr lvl="1"/>
            <a:r>
              <a:rPr lang="en-US" dirty="0" smtClean="0"/>
              <a:t>Details</a:t>
            </a:r>
          </a:p>
          <a:p>
            <a:endParaRPr lang="en-US" dirty="0"/>
          </a:p>
        </p:txBody>
      </p:sp>
      <p:pic>
        <p:nvPicPr>
          <p:cNvPr id="6146" name="Picture 2" descr="lluita escrita by fofo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822" y="401001"/>
            <a:ext cx="4938268" cy="498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81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www3.epa.gov/climatechange/images/indicator_downloads/sea-level-download1-20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804" y="365125"/>
            <a:ext cx="6381750" cy="554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48899" y="1297632"/>
            <a:ext cx="4256315" cy="1325563"/>
          </a:xfrm>
        </p:spPr>
        <p:txBody>
          <a:bodyPr/>
          <a:lstStyle/>
          <a:p>
            <a:r>
              <a:rPr lang="en-US" b="1" dirty="0" smtClean="0"/>
              <a:t>Sea Level Change</a:t>
            </a:r>
            <a:endParaRPr lang="en-US" b="1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48900" y="2749079"/>
            <a:ext cx="4256314" cy="185008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This figure shows </a:t>
            </a:r>
            <a:r>
              <a:rPr lang="en-US" dirty="0" smtClean="0"/>
              <a:t>how global average sea levels have </a:t>
            </a:r>
            <a:r>
              <a:rPr lang="en-US" dirty="0"/>
              <a:t>changed since </a:t>
            </a:r>
            <a:r>
              <a:rPr lang="en-US" dirty="0" smtClean="0"/>
              <a:t>1880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578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899" y="1297632"/>
            <a:ext cx="4256315" cy="1325563"/>
          </a:xfrm>
        </p:spPr>
        <p:txBody>
          <a:bodyPr/>
          <a:lstStyle/>
          <a:p>
            <a:r>
              <a:rPr lang="en-US" b="1" dirty="0" smtClean="0"/>
              <a:t>Temperatures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00" y="2749079"/>
            <a:ext cx="4256314" cy="185008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This figure shows how annual average temperatures worldwide have changed since </a:t>
            </a:r>
            <a:r>
              <a:rPr lang="en-US" dirty="0" smtClean="0"/>
              <a:t>1901</a:t>
            </a:r>
            <a:endParaRPr lang="en-US" dirty="0"/>
          </a:p>
        </p:txBody>
      </p:sp>
      <p:pic>
        <p:nvPicPr>
          <p:cNvPr id="2052" name="Picture 4" descr="https://www3.epa.gov/climatechange/images/indicator_downloads/temperature-download2-20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095" y="365125"/>
            <a:ext cx="6381750" cy="501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813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upload.wikimedia.org/wikipedia/commons/f/f6/Projected_change_in_annual_average_precipitation_for_the_21st_century%2C_based_on_the_SRES_A1B_emissions_scenario%2C_and_simulated_by_the_GFDL_CM2.1_mode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073" y="828729"/>
            <a:ext cx="7877927" cy="4431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48899" y="1674891"/>
            <a:ext cx="4256315" cy="9483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Precipitation</a:t>
            </a:r>
            <a:endParaRPr lang="en-US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48900" y="2749079"/>
            <a:ext cx="4256314" cy="185008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This graph shows how annual precipitation (in inches of water) are expected to change in the next 80 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423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media.vocativ.com/photos/2015/04/ContinentExtinction.r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7" t="20567" r="2561" b="5584"/>
          <a:stretch/>
        </p:blipFill>
        <p:spPr bwMode="auto">
          <a:xfrm>
            <a:off x="6593305" y="156410"/>
            <a:ext cx="4824663" cy="581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48899" y="1837853"/>
            <a:ext cx="4256315" cy="7853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Extinctions</a:t>
            </a:r>
            <a:endParaRPr lang="en-US" b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48900" y="2749079"/>
            <a:ext cx="4256314" cy="185008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This figure shows regional  percentages of animal species at risk of extinction due to climate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929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This map summarizes the number of times each state has been affected by weather and climate events over the past 30 years that have resulted in more than a billion dollars in damages. The Southeast has been affected by more billion-dollar disasters than any other region, with Texas having the most events (45-54). Oklahoma, Louisiana, Alabama, Mississippi, Georgia, Kentucky, Tennessee, and North Carolina have experienced 36-44 events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" r="2367" b="3000"/>
          <a:stretch/>
        </p:blipFill>
        <p:spPr bwMode="auto">
          <a:xfrm>
            <a:off x="5546558" y="108285"/>
            <a:ext cx="6497053" cy="5835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48899" y="1297632"/>
            <a:ext cx="4256315" cy="1325563"/>
          </a:xfrm>
        </p:spPr>
        <p:txBody>
          <a:bodyPr/>
          <a:lstStyle/>
          <a:p>
            <a:r>
              <a:rPr lang="en-US" b="1" dirty="0" smtClean="0"/>
              <a:t>Extreme Weather</a:t>
            </a:r>
            <a:endParaRPr lang="en-US" b="1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48900" y="2749079"/>
            <a:ext cx="4256314" cy="185008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This figure shows </a:t>
            </a:r>
            <a:r>
              <a:rPr lang="en-US" dirty="0" smtClean="0"/>
              <a:t>the number of disasters related to weather or climate that cost $1 billion or more from 1980-2012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395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4423</TotalTime>
  <Words>135</Words>
  <Application>Microsoft Office PowerPoint</Application>
  <PresentationFormat>Widescreen</PresentationFormat>
  <Paragraphs>26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Teaching Sustainability with Flash Fiction</vt:lpstr>
      <vt:lpstr>What is Flash Fiction?</vt:lpstr>
      <vt:lpstr>Sea Level Change</vt:lpstr>
      <vt:lpstr>Temperatures</vt:lpstr>
      <vt:lpstr>PowerPoint Presentation</vt:lpstr>
      <vt:lpstr>PowerPoint Presentation</vt:lpstr>
      <vt:lpstr>Extreme Weather</vt:lpstr>
    </vt:vector>
  </TitlesOfParts>
  <Company>ASU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Sustainability, and Why Should You Care?</dc:title>
  <dc:creator>Robert McGehee</dc:creator>
  <cp:lastModifiedBy>Robert McGehee</cp:lastModifiedBy>
  <cp:revision>24</cp:revision>
  <dcterms:created xsi:type="dcterms:W3CDTF">2015-05-08T19:59:58Z</dcterms:created>
  <dcterms:modified xsi:type="dcterms:W3CDTF">2016-06-09T16:38:30Z</dcterms:modified>
</cp:coreProperties>
</file>