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0F4E0-1695-4C90-9D7D-110C6D1A286A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2BFA3-9731-4927-98F2-71977DE42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8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0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146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631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8079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3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48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4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93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70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568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23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5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3479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16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31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54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518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67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26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518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206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838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80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3E1-584C-4881-BA16-C834B897933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FBC3B-5EE8-4C56-B00C-BAED700E7B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7B2E6-0207-415E-AD32-9AA95044A7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43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38695"/>
            <a:ext cx="12191999" cy="982177"/>
          </a:xfrm>
        </p:spPr>
        <p:txBody>
          <a:bodyPr>
            <a:noAutofit/>
          </a:bodyPr>
          <a:lstStyle/>
          <a:p>
            <a:pPr algn="l"/>
            <a:r>
              <a:rPr lang="en-US" sz="7200" b="1" dirty="0" smtClean="0"/>
              <a:t>Sustainability</a:t>
            </a:r>
            <a:endParaRPr lang="en-US" sz="7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1564606"/>
            <a:ext cx="455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Think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1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Air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942" y="987425"/>
            <a:ext cx="5076692" cy="48736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does air quality affect your health?</a:t>
            </a:r>
          </a:p>
          <a:p>
            <a:endParaRPr lang="en-US" sz="3200" dirty="0"/>
          </a:p>
          <a:p>
            <a:r>
              <a:rPr lang="en-US" sz="3200" dirty="0" smtClean="0"/>
              <a:t>Is the air cleaner indoors or outdoors?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89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Garbage</a:t>
            </a:r>
            <a:endParaRPr lang="en-US" sz="6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81" t="-323" r="-16474" b="2559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Where does the garbage at your school come from?</a:t>
            </a:r>
          </a:p>
          <a:p>
            <a:endParaRPr lang="en-US" sz="2800" dirty="0"/>
          </a:p>
          <a:p>
            <a:r>
              <a:rPr lang="en-US" sz="2800" dirty="0" smtClean="0"/>
              <a:t>Try to come up with as many sources as you can.</a:t>
            </a:r>
          </a:p>
        </p:txBody>
      </p:sp>
    </p:spTree>
    <p:extLst>
      <p:ext uri="{BB962C8B-B14F-4D97-AF65-F5344CB8AC3E}">
        <p14:creationId xmlns:p14="http://schemas.microsoft.com/office/powerpoint/2010/main" val="39196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Energy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471" t="-6337" r="-69318" b="-2913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three appliances use the most energy in your house?</a:t>
            </a:r>
          </a:p>
        </p:txBody>
      </p:sp>
    </p:spTree>
    <p:extLst>
      <p:ext uri="{BB962C8B-B14F-4D97-AF65-F5344CB8AC3E}">
        <p14:creationId xmlns:p14="http://schemas.microsoft.com/office/powerpoint/2010/main" val="15686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Energy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471" t="-6337" r="-69318" b="-2913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Where does the energy you use come from?</a:t>
            </a:r>
          </a:p>
          <a:p>
            <a:endParaRPr lang="en-US" sz="3200" dirty="0"/>
          </a:p>
          <a:p>
            <a:r>
              <a:rPr lang="en-US" sz="3200" dirty="0" smtClean="0"/>
              <a:t>How does it get to your home or school?</a:t>
            </a:r>
          </a:p>
        </p:txBody>
      </p:sp>
    </p:spTree>
    <p:extLst>
      <p:ext uri="{BB962C8B-B14F-4D97-AF65-F5344CB8AC3E}">
        <p14:creationId xmlns:p14="http://schemas.microsoft.com/office/powerpoint/2010/main" val="23282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Food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61" t="-3012" r="-20469" b="-848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Where does your food come from?</a:t>
            </a:r>
          </a:p>
          <a:p>
            <a:endParaRPr lang="en-US" sz="3200" dirty="0"/>
          </a:p>
          <a:p>
            <a:r>
              <a:rPr lang="en-US" sz="3200" dirty="0" smtClean="0"/>
              <a:t>Try to trace it back as far as you can.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07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Food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61" t="-3012" r="-20469" b="-848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Obesity rates in the US have increased for the last several decades.</a:t>
            </a:r>
          </a:p>
          <a:p>
            <a:endParaRPr lang="en-US" sz="3200" dirty="0"/>
          </a:p>
          <a:p>
            <a:r>
              <a:rPr lang="en-US" sz="3200" dirty="0" smtClean="0"/>
              <a:t>What are the major factors that contribute to obesity in our country?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65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Water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 b="500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does water become polluted?</a:t>
            </a:r>
          </a:p>
          <a:p>
            <a:endParaRPr lang="en-US" sz="3200" dirty="0"/>
          </a:p>
          <a:p>
            <a:r>
              <a:rPr lang="en-US" sz="3200" dirty="0" smtClean="0"/>
              <a:t>What are the main sources of water pollution?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71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Water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 b="500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700 million people in the  world do not have access to clean, reliable drinking water.</a:t>
            </a:r>
          </a:p>
          <a:p>
            <a:endParaRPr lang="en-US" sz="3200" dirty="0"/>
          </a:p>
          <a:p>
            <a:r>
              <a:rPr lang="en-US" sz="3200" dirty="0" smtClean="0"/>
              <a:t>Why do you think this is?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8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Air</a:t>
            </a:r>
            <a:endParaRPr lang="en-US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942" y="987425"/>
            <a:ext cx="5076692" cy="48736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Indoor air can be up to 10 times more polluted than outside air.</a:t>
            </a:r>
          </a:p>
          <a:p>
            <a:endParaRPr lang="en-US" sz="3200" dirty="0"/>
          </a:p>
          <a:p>
            <a:r>
              <a:rPr lang="en-US" sz="3200" dirty="0" smtClean="0"/>
              <a:t>What are the main sources of indoor air pollution?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454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4264</TotalTime>
  <Words>192</Words>
  <Application>Microsoft Office PowerPoint</Application>
  <PresentationFormat>Widescreen</PresentationFormat>
  <Paragraphs>38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1_Office Theme</vt:lpstr>
      <vt:lpstr>Sustainability</vt:lpstr>
      <vt:lpstr>Garbage</vt:lpstr>
      <vt:lpstr>Energy</vt:lpstr>
      <vt:lpstr>Energy</vt:lpstr>
      <vt:lpstr>Food</vt:lpstr>
      <vt:lpstr>Food</vt:lpstr>
      <vt:lpstr>Water</vt:lpstr>
      <vt:lpstr>Water</vt:lpstr>
      <vt:lpstr>Air</vt:lpstr>
      <vt:lpstr>Air</vt:lpstr>
    </vt:vector>
  </TitlesOfParts>
  <Company>ASU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Sustainability, and Why Should You Care?</dc:title>
  <dc:creator>Robert McGehee</dc:creator>
  <cp:lastModifiedBy>Robert McGehee</cp:lastModifiedBy>
  <cp:revision>12</cp:revision>
  <dcterms:created xsi:type="dcterms:W3CDTF">2015-05-08T19:59:58Z</dcterms:created>
  <dcterms:modified xsi:type="dcterms:W3CDTF">2016-05-25T14:55:27Z</dcterms:modified>
</cp:coreProperties>
</file>